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pen Sans" panose="020B080603050402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be300202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be300202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f2a10d8f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f2a10d8f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be30020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bbe30020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16B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130963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064568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l="2238" b="4580"/>
          <a:stretch/>
        </p:blipFill>
        <p:spPr>
          <a:xfrm>
            <a:off x="460950" y="418975"/>
            <a:ext cx="8222099" cy="356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B09B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-8550" y="0"/>
            <a:ext cx="9161100" cy="2637000"/>
          </a:xfrm>
          <a:prstGeom prst="rect">
            <a:avLst/>
          </a:prstGeom>
          <a:solidFill>
            <a:srgbClr val="C0E1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t="5873" b="22753"/>
          <a:stretch/>
        </p:blipFill>
        <p:spPr>
          <a:xfrm>
            <a:off x="371990" y="1586749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4"/>
          <p:cNvSpPr txBox="1">
            <a:spLocks noGrp="1"/>
          </p:cNvSpPr>
          <p:nvPr>
            <p:ph type="title" idx="4294967295"/>
          </p:nvPr>
        </p:nvSpPr>
        <p:spPr>
          <a:xfrm>
            <a:off x="146100" y="2907750"/>
            <a:ext cx="1740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latin typeface="Open Sans"/>
                <a:ea typeface="Open Sans"/>
                <a:cs typeface="Open Sans"/>
                <a:sym typeface="Open Sans"/>
              </a:rPr>
              <a:t>Jan Donnerbauer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1700" y="5249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de" sz="3200" b="1">
                <a:solidFill>
                  <a:srgbClr val="16B09B"/>
                </a:solidFill>
                <a:latin typeface="Roboto"/>
                <a:ea typeface="Roboto"/>
                <a:cs typeface="Roboto"/>
                <a:sym typeface="Roboto"/>
              </a:rPr>
              <a:t>Das Team</a:t>
            </a:r>
            <a:endParaRPr sz="1600" b="1" i="1">
              <a:solidFill>
                <a:srgbClr val="16B0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t="8773" b="20475"/>
          <a:stretch/>
        </p:blipFill>
        <p:spPr>
          <a:xfrm>
            <a:off x="2149715" y="1586749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2001525" y="2907740"/>
            <a:ext cx="15855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latin typeface="Open Sans"/>
                <a:ea typeface="Open Sans"/>
                <a:cs typeface="Open Sans"/>
                <a:sym typeface="Open Sans"/>
              </a:rPr>
              <a:t>Tristan Hill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5">
            <a:alphaModFix/>
          </a:blip>
          <a:srcRect b="18982"/>
          <a:stretch/>
        </p:blipFill>
        <p:spPr>
          <a:xfrm>
            <a:off x="3927440" y="1586749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4"/>
          <p:cNvSpPr txBox="1">
            <a:spLocks noGrp="1"/>
          </p:cNvSpPr>
          <p:nvPr>
            <p:ph type="title" idx="4294967295"/>
          </p:nvPr>
        </p:nvSpPr>
        <p:spPr>
          <a:xfrm>
            <a:off x="3779238" y="2907740"/>
            <a:ext cx="15855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latin typeface="Open Sans"/>
                <a:ea typeface="Open Sans"/>
                <a:cs typeface="Open Sans"/>
                <a:sym typeface="Open Sans"/>
              </a:rPr>
              <a:t>Simon Ibrahim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6">
            <a:alphaModFix/>
          </a:blip>
          <a:srcRect b="21752"/>
          <a:stretch/>
        </p:blipFill>
        <p:spPr>
          <a:xfrm>
            <a:off x="5705153" y="1586749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5479276" y="2907750"/>
            <a:ext cx="1740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latin typeface="Open Sans"/>
                <a:ea typeface="Open Sans"/>
                <a:cs typeface="Open Sans"/>
                <a:sym typeface="Open Sans"/>
              </a:rPr>
              <a:t>Tobias Rafetseder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7">
            <a:alphaModFix/>
          </a:blip>
          <a:srcRect l="9336" t="15516" r="9336" b="23488"/>
          <a:stretch/>
        </p:blipFill>
        <p:spPr>
          <a:xfrm>
            <a:off x="7482890" y="1586749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p14"/>
          <p:cNvSpPr txBox="1">
            <a:spLocks noGrp="1"/>
          </p:cNvSpPr>
          <p:nvPr>
            <p:ph type="title" idx="4294967295"/>
          </p:nvPr>
        </p:nvSpPr>
        <p:spPr>
          <a:xfrm>
            <a:off x="7334700" y="2907740"/>
            <a:ext cx="15855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latin typeface="Open Sans"/>
                <a:ea typeface="Open Sans"/>
                <a:cs typeface="Open Sans"/>
                <a:sym typeface="Open Sans"/>
              </a:rPr>
              <a:t>Ben Weinzierl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630200" y="3781175"/>
            <a:ext cx="47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76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b="1"/>
              <a:t>Unternehmensphilosophie: 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“Connect verbindet”</a:t>
            </a:r>
            <a:endParaRPr sz="4800"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Über Connect</a:t>
            </a:r>
            <a:endParaRPr b="1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Was ist Connect?</a:t>
            </a:r>
            <a:endParaRPr sz="1700"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Eine App, um Menschen zusammenzubringen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Förderung von physischem Kontakt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schnelles und einfaches Organisieren von Treffen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Dating-App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Social-Media-App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t="7862" b="7870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2562075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Live DEMO</a:t>
            </a:r>
            <a:endParaRPr b="1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638" y="2538175"/>
            <a:ext cx="1368001" cy="13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263" y="2052175"/>
            <a:ext cx="23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63" y="2322175"/>
            <a:ext cx="1800000" cy="1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8"/>
          <p:cNvCxnSpPr/>
          <p:nvPr/>
        </p:nvCxnSpPr>
        <p:spPr>
          <a:xfrm rot="10800000" flipH="1">
            <a:off x="2616163" y="3137788"/>
            <a:ext cx="1632900" cy="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2539368" y="3298765"/>
            <a:ext cx="1633500" cy="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8"/>
          <p:cNvCxnSpPr/>
          <p:nvPr/>
        </p:nvCxnSpPr>
        <p:spPr>
          <a:xfrm rot="10800000" flipH="1">
            <a:off x="6425835" y="3137775"/>
            <a:ext cx="727800" cy="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6391582" y="3298750"/>
            <a:ext cx="728100" cy="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8"/>
          <p:cNvSpPr txBox="1"/>
          <p:nvPr/>
        </p:nvSpPr>
        <p:spPr>
          <a:xfrm>
            <a:off x="2944813" y="273452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Anfrage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944813" y="330107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Antwort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786375" y="4160800"/>
            <a:ext cx="9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59725" y="4160800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365100" y="3936475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Architektur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Danke fürs Zusehen!</a:t>
            </a:r>
            <a:endParaRPr sz="48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25" y="1198475"/>
            <a:ext cx="2121852" cy="366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Bildschirmpräsentation (16:9)</PresentationFormat>
  <Paragraphs>25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Open Sans</vt:lpstr>
      <vt:lpstr>Roboto</vt:lpstr>
      <vt:lpstr>Arial</vt:lpstr>
      <vt:lpstr>Material</vt:lpstr>
      <vt:lpstr>PowerPoint-Präsentation</vt:lpstr>
      <vt:lpstr>Jan Donnerbauer</vt:lpstr>
      <vt:lpstr>Unternehmensphilosophie:   “Connect verbindet”</vt:lpstr>
      <vt:lpstr>Über Connect</vt:lpstr>
      <vt:lpstr>Live DEMO</vt:lpstr>
      <vt:lpstr>Architektur</vt:lpstr>
      <vt:lpstr>Danke fürs Zusehen!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Weinzierl Ben</cp:lastModifiedBy>
  <cp:revision>1</cp:revision>
  <dcterms:modified xsi:type="dcterms:W3CDTF">2022-03-03T15:41:31Z</dcterms:modified>
</cp:coreProperties>
</file>